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97" r:id="rId14"/>
    <p:sldId id="269" r:id="rId15"/>
    <p:sldId id="302" r:id="rId16"/>
    <p:sldId id="300" r:id="rId17"/>
    <p:sldId id="301" r:id="rId18"/>
    <p:sldId id="303" r:id="rId19"/>
    <p:sldId id="304" r:id="rId20"/>
    <p:sldId id="298" r:id="rId21"/>
    <p:sldId id="299" r:id="rId22"/>
    <p:sldId id="270" r:id="rId23"/>
    <p:sldId id="271" r:id="rId24"/>
    <p:sldId id="305" r:id="rId25"/>
    <p:sldId id="274" r:id="rId26"/>
    <p:sldId id="273" r:id="rId27"/>
    <p:sldId id="275" r:id="rId28"/>
    <p:sldId id="276" r:id="rId29"/>
    <p:sldId id="277" r:id="rId30"/>
    <p:sldId id="278" r:id="rId31"/>
    <p:sldId id="279" r:id="rId32"/>
    <p:sldId id="306" r:id="rId33"/>
    <p:sldId id="307" r:id="rId34"/>
    <p:sldId id="280" r:id="rId35"/>
    <p:sldId id="281" r:id="rId36"/>
    <p:sldId id="282" r:id="rId37"/>
    <p:sldId id="283" r:id="rId38"/>
    <p:sldId id="284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296" r:id="rId5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2023/10/23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IhI_BhzMoo" TargetMode="External"/><Relationship Id="rId2" Type="http://schemas.openxmlformats.org/officeDocument/2006/relationships/hyperlink" Target="https://duckietow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software/operating-systems/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wnloads.raspberrypi.org/raspios_armhf/images/raspios_armhf-2023-05-03/2023-05-03-raspios-bullseye-armhf.img.xz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aw.githubusercontent.com/node-red/linux-installers/master/deb/update-nodejs-and-nodere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" TargetMode="External"/><Relationship Id="rId2" Type="http://schemas.openxmlformats.org/officeDocument/2006/relationships/hyperlink" Target="https://zh.wikipedia.org/wiki/%E6%A0%91%E8%8E%93%E6%B4%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maloyang/TCPY20180922_Python-industry-I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</a:t>
            </a:r>
            <a:r>
              <a:rPr lang="zh-TW" altLang="en-US" dirty="0"/>
              <a:t>聯網</a:t>
            </a:r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-</a:t>
            </a:r>
            <a:r>
              <a:rPr lang="zh-TW" altLang="en-US" dirty="0"/>
              <a:t>以樹莓派為例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Speaker: </a:t>
            </a:r>
            <a:r>
              <a:rPr lang="en-US" altLang="zh-TW" dirty="0" err="1" smtClean="0"/>
              <a:t>Malo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楊熲煜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3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自駕車的應用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https://duckietown.com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TW 2018的talk 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6875179" cy="318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8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err="1" smtClean="0"/>
              <a:t>燒錄工具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準備一張</a:t>
            </a:r>
            <a:r>
              <a:rPr lang="en-US" altLang="zh-TW" dirty="0" err="1" smtClean="0"/>
              <a:t>SD卡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安裝 </a:t>
            </a:r>
            <a:r>
              <a:rPr lang="en-US" altLang="zh-TW" dirty="0" err="1" smtClean="0"/>
              <a:t>imager，並執行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1" y="3006278"/>
            <a:ext cx="744667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03141"/>
            <a:ext cx="4498353" cy="315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29718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2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使用下載後的</a:t>
            </a:r>
            <a:r>
              <a:rPr lang="en-US" altLang="zh-TW" dirty="0" err="1" smtClean="0"/>
              <a:t>image來燒錄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image20230503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燒錄完後，把</a:t>
            </a:r>
            <a:r>
              <a:rPr lang="en-US" altLang="zh-TW" dirty="0" smtClean="0"/>
              <a:t>SD卡安裝到rpi3中並上電開機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11" y="2996952"/>
            <a:ext cx="5383089" cy="378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15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燒錄過程的畫面如下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87113"/>
            <a:ext cx="5308079" cy="375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3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使用說明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</a:t>
            </a:r>
            <a:r>
              <a:rPr lang="en-US" altLang="zh-TW" dirty="0" err="1" smtClean="0"/>
              <a:t>wifi連線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Vnc設定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Ssh使用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更新套件</a:t>
            </a:r>
            <a:endParaRPr lang="en-US" altLang="zh-TW" dirty="0" smtClean="0"/>
          </a:p>
          <a:p>
            <a:pPr lvl="2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apt-get update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367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設定</a:t>
            </a:r>
            <a:r>
              <a:rPr lang="en-US" altLang="zh-TW" dirty="0" err="1" smtClean="0"/>
              <a:t>wifi連線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點右上角的無線連線的符號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再點選要連的</a:t>
            </a:r>
            <a:r>
              <a:rPr lang="en-US" altLang="zh-TW" dirty="0" smtClean="0"/>
              <a:t>AP</a:t>
            </a:r>
          </a:p>
          <a:p>
            <a:pPr lvl="2"/>
            <a:r>
              <a:rPr lang="zh-TW" altLang="en-US" dirty="0" smtClean="0"/>
              <a:t>輸入密碼即可</a:t>
            </a:r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2248"/>
            <a:ext cx="4876393" cy="17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9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8768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4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2856"/>
            <a:ext cx="6194563" cy="462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4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VNC連線、SSH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7" y="2924944"/>
            <a:ext cx="50006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6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VNC連線、SSH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2780928"/>
            <a:ext cx="360997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6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講者介紹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Malo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楊熲煜</a:t>
            </a:r>
            <a:endParaRPr lang="en-US" altLang="zh-TW" dirty="0" smtClean="0"/>
          </a:p>
          <a:p>
            <a:r>
              <a:rPr lang="zh-TW" altLang="en-US" dirty="0" smtClean="0"/>
              <a:t>正修科技大學講師 </a:t>
            </a:r>
            <a:r>
              <a:rPr lang="en-US" altLang="zh-TW" dirty="0" smtClean="0"/>
              <a:t>(2021-至今)</a:t>
            </a:r>
          </a:p>
          <a:p>
            <a:r>
              <a:rPr lang="zh-TW" altLang="en-US" dirty="0" smtClean="0"/>
              <a:t>高雄科技大學</a:t>
            </a:r>
            <a:r>
              <a:rPr lang="en-US" altLang="zh-TW" dirty="0" err="1" smtClean="0"/>
              <a:t>研究所</a:t>
            </a:r>
            <a:r>
              <a:rPr lang="en-US" altLang="zh-TW" dirty="0"/>
              <a:t> </a:t>
            </a:r>
            <a:r>
              <a:rPr lang="en-US" altLang="zh-TW" dirty="0" err="1"/>
              <a:t>業師</a:t>
            </a:r>
            <a:r>
              <a:rPr lang="en-US" altLang="zh-TW" dirty="0"/>
              <a:t> </a:t>
            </a:r>
            <a:r>
              <a:rPr lang="en-US" altLang="zh-TW" dirty="0" smtClean="0"/>
              <a:t>(2020~2023)</a:t>
            </a:r>
          </a:p>
          <a:p>
            <a:r>
              <a:rPr lang="zh-TW" altLang="en-US" dirty="0"/>
              <a:t>勞動部在職訓練</a:t>
            </a:r>
            <a:r>
              <a:rPr lang="zh-TW" altLang="en-US" dirty="0" smtClean="0"/>
              <a:t>講師 </a:t>
            </a:r>
            <a:r>
              <a:rPr lang="en-US" altLang="zh-TW" dirty="0"/>
              <a:t>(2020</a:t>
            </a:r>
            <a:r>
              <a:rPr lang="zh-TW" altLang="en-US" dirty="0"/>
              <a:t>年</a:t>
            </a:r>
            <a:r>
              <a:rPr lang="en-US" altLang="zh-TW" dirty="0"/>
              <a:t>~</a:t>
            </a:r>
            <a:r>
              <a:rPr lang="zh-TW" altLang="en-US" dirty="0" smtClean="0"/>
              <a:t>至今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太平</a:t>
            </a:r>
            <a:r>
              <a:rPr lang="zh-TW" altLang="en-US" dirty="0" smtClean="0"/>
              <a:t>國小</a:t>
            </a:r>
            <a:r>
              <a:rPr lang="en-US" altLang="zh-TW" dirty="0"/>
              <a:t>: 2023</a:t>
            </a:r>
            <a:r>
              <a:rPr lang="zh-TW" altLang="en-US" dirty="0"/>
              <a:t>數位生活科技雙語社團</a:t>
            </a:r>
            <a:endParaRPr lang="en-US" altLang="zh-TW" dirty="0" smtClean="0"/>
          </a:p>
          <a:p>
            <a:r>
              <a:rPr lang="zh-TW" altLang="en-US" dirty="0" smtClean="0"/>
              <a:t>高雄</a:t>
            </a:r>
            <a:r>
              <a:rPr lang="en-US" altLang="zh-TW" dirty="0" err="1" smtClean="0"/>
              <a:t>Python使用者社群義工</a:t>
            </a:r>
            <a:endParaRPr lang="en-US" altLang="zh-TW" dirty="0" smtClean="0"/>
          </a:p>
          <a:p>
            <a:r>
              <a:rPr lang="zh-TW" altLang="en-US" dirty="0"/>
              <a:t>台灣</a:t>
            </a:r>
            <a:r>
              <a:rPr lang="en-US" altLang="zh-TW" dirty="0"/>
              <a:t>Python</a:t>
            </a:r>
            <a:r>
              <a:rPr lang="zh-TW" altLang="en-US" dirty="0" smtClean="0"/>
              <a:t>研討會講者 </a:t>
            </a:r>
            <a:r>
              <a:rPr lang="en-US" altLang="zh-TW" dirty="0" smtClean="0"/>
              <a:t>(2018~2021)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615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VNC連線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23207"/>
            <a:ext cx="8874953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4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更新套件</a:t>
            </a:r>
            <a:endParaRPr lang="en-US" altLang="zh-TW" dirty="0" smtClean="0"/>
          </a:p>
          <a:p>
            <a:pPr lvl="2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apt-get update</a:t>
            </a:r>
          </a:p>
          <a:p>
            <a:pPr lvl="1"/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742995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1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Python語言應用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21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打開終端機，執行 </a:t>
            </a:r>
            <a:r>
              <a:rPr lang="en-US" altLang="zh-TW" dirty="0" smtClean="0"/>
              <a:t>python </a:t>
            </a:r>
            <a:r>
              <a:rPr lang="en-US" altLang="zh-TW" dirty="0" err="1" smtClean="0"/>
              <a:t>確認版本</a:t>
            </a:r>
            <a:endParaRPr lang="en-US" altLang="zh-TW" dirty="0" smtClean="0"/>
          </a:p>
          <a:p>
            <a:r>
              <a:rPr lang="zh-TW" altLang="en-US" dirty="0" smtClean="0"/>
              <a:t>目前我們使用的</a:t>
            </a:r>
            <a:r>
              <a:rPr lang="en-US" altLang="zh-TW" dirty="0" err="1" smtClean="0"/>
              <a:t>image是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2023-05-03-raspios-bullseye-armhf.img.xz</a:t>
            </a:r>
          </a:p>
          <a:p>
            <a:r>
              <a:rPr lang="en-US" altLang="zh-TW" dirty="0" smtClean="0"/>
              <a:t>Python版本為：3.9.2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73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使用虛擬環境安裝套件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–m </a:t>
            </a:r>
            <a:r>
              <a:rPr lang="en-US" altLang="zh-TW" dirty="0" err="1" smtClean="0"/>
              <a:t>venv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venv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source </a:t>
            </a:r>
            <a:r>
              <a:rPr lang="en-US" altLang="zh-TW" dirty="0" err="1" smtClean="0"/>
              <a:t>venv</a:t>
            </a:r>
            <a:r>
              <a:rPr lang="en-US" altLang="zh-TW" dirty="0" smtClean="0"/>
              <a:t>/bin/activate</a:t>
            </a:r>
          </a:p>
          <a:p>
            <a:pPr lvl="1"/>
            <a:r>
              <a:rPr lang="en-US" altLang="zh-TW" dirty="0" smtClean="0"/>
              <a:t>pip install </a:t>
            </a:r>
            <a:r>
              <a:rPr lang="en-US" altLang="zh-TW" dirty="0" err="1" smtClean="0"/>
              <a:t>jupyter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matplotlib</a:t>
            </a:r>
            <a:r>
              <a:rPr lang="en-US" altLang="zh-TW" dirty="0" smtClean="0"/>
              <a:t> pandas</a:t>
            </a:r>
            <a:endParaRPr lang="en-US" altLang="zh-TW" dirty="0"/>
          </a:p>
          <a:p>
            <a:pPr lvl="1"/>
            <a:r>
              <a:rPr lang="zh-TW" altLang="en-US" dirty="0" smtClean="0"/>
              <a:t>進一步安裝今天要使用的套件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pip install </a:t>
            </a:r>
            <a:r>
              <a:rPr lang="en-US" altLang="zh-TW" dirty="0" err="1" smtClean="0"/>
              <a:t>paho-mqtt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modbus-tk</a:t>
            </a:r>
            <a:r>
              <a:rPr lang="en-US" altLang="zh-TW" dirty="0"/>
              <a:t> </a:t>
            </a:r>
            <a:r>
              <a:rPr lang="en-US" altLang="zh-TW" dirty="0" err="1" smtClean="0"/>
              <a:t>geocoder</a:t>
            </a:r>
            <a:r>
              <a:rPr lang="en-US" altLang="zh-TW" dirty="0" smtClean="0"/>
              <a:t> folium</a:t>
            </a:r>
          </a:p>
          <a:p>
            <a:pPr lvl="1"/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51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基礎語法說明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註解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運算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變數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判斷式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迴圈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04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Open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Data快速應用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地圖套件應用 </a:t>
            </a:r>
            <a:r>
              <a:rPr lang="en-US" altLang="zh-TW" dirty="0" smtClean="0"/>
              <a:t>Folium</a:t>
            </a:r>
          </a:p>
          <a:p>
            <a:r>
              <a:rPr lang="zh-TW" altLang="en-US" dirty="0" smtClean="0"/>
              <a:t>繪圖套件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matplotlib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1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MQTT應用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63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何謂MQTT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一種輕量化的物聯網協定</a:t>
            </a:r>
            <a:endParaRPr lang="zh-TW" altLang="en-US" dirty="0"/>
          </a:p>
        </p:txBody>
      </p:sp>
      <p:pic>
        <p:nvPicPr>
          <p:cNvPr id="10242" name="Picture 2" descr="mq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5795804" cy="442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2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MQTT工具介紹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MQTT的測試工具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err="1" smtClean="0"/>
              <a:t>安裝：sudo</a:t>
            </a:r>
            <a:r>
              <a:rPr lang="zh-TW" altLang="en-US" dirty="0" smtClean="0"/>
              <a:t> </a:t>
            </a:r>
            <a:r>
              <a:rPr lang="en-US" altLang="zh-TW" dirty="0" smtClean="0"/>
              <a:t>apt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install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mosquitto</a:t>
            </a:r>
            <a:r>
              <a:rPr lang="en-US" altLang="zh-TW" dirty="0" smtClean="0"/>
              <a:t>-clients</a:t>
            </a:r>
          </a:p>
          <a:p>
            <a:pPr lvl="1"/>
            <a:r>
              <a:rPr lang="zh-TW" altLang="en-US" dirty="0" smtClean="0"/>
              <a:t>接收訊息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mosquitto_sub</a:t>
            </a:r>
            <a:r>
              <a:rPr lang="en-US" altLang="zh-TW" dirty="0" smtClean="0"/>
              <a:t> –h broker.hivemq.com –t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/hello</a:t>
            </a:r>
          </a:p>
          <a:p>
            <a:pPr lvl="1"/>
            <a:r>
              <a:rPr lang="zh-TW" altLang="en-US" dirty="0" smtClean="0"/>
              <a:t>傳送訊息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mosquitto_pub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/hello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“hello world”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25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33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發佈訊息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 </a:t>
            </a:r>
            <a:r>
              <a:rPr lang="en-US" altLang="zh-TW" dirty="0" err="1" smtClean="0"/>
              <a:t>控制燈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發佈</a:t>
            </a:r>
            <a:r>
              <a:rPr lang="en-US" altLang="zh-TW" dirty="0" err="1" smtClean="0"/>
              <a:t>MQTT訊息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 </a:t>
            </a:r>
            <a:r>
              <a:rPr lang="en-US" altLang="zh-TW" dirty="0" err="1" smtClean="0"/>
              <a:t>控制燈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Topic: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/light1</a:t>
            </a:r>
          </a:p>
          <a:p>
            <a:pPr lvl="1"/>
            <a:r>
              <a:rPr lang="zh-TW" altLang="en-US" dirty="0" smtClean="0"/>
              <a:t>傳送訊息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mosquitto_pub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/light1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“1”</a:t>
            </a:r>
          </a:p>
          <a:p>
            <a:pPr lvl="1"/>
            <a:r>
              <a:rPr lang="zh-TW" altLang="en-US" dirty="0" smtClean="0"/>
              <a:t>接收端的設備：</a:t>
            </a:r>
            <a:r>
              <a:rPr lang="en-US" altLang="zh-TW" dirty="0" smtClean="0"/>
              <a:t>ESP-8266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638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訂閱訊息</a:t>
            </a:r>
            <a:r>
              <a:rPr lang="zh-TW" altLang="en-US" dirty="0"/>
              <a:t>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溫度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訂閱</a:t>
            </a:r>
            <a:r>
              <a:rPr lang="en-US" altLang="zh-TW" dirty="0" err="1" smtClean="0"/>
              <a:t>MQTT訊息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接收溫度資訊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Topic: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/t</a:t>
            </a:r>
          </a:p>
          <a:p>
            <a:pPr lvl="1"/>
            <a:r>
              <a:rPr lang="zh-TW" altLang="en-US" dirty="0" smtClean="0"/>
              <a:t>訂閱</a:t>
            </a:r>
            <a:r>
              <a:rPr lang="zh-TW" altLang="en-US" dirty="0" smtClean="0"/>
              <a:t>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mosquitto_sub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/>
              <a:t>/</a:t>
            </a:r>
            <a:r>
              <a:rPr lang="en-US" altLang="zh-TW" dirty="0" err="1"/>
              <a:t>malo</a:t>
            </a:r>
            <a:r>
              <a:rPr lang="en-US" altLang="zh-TW" dirty="0"/>
              <a:t>/farm/temp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發送</a:t>
            </a:r>
            <a:r>
              <a:rPr lang="zh-TW" altLang="en-US" dirty="0" smtClean="0"/>
              <a:t>端</a:t>
            </a:r>
            <a:r>
              <a:rPr lang="zh-TW" altLang="en-US" dirty="0" smtClean="0"/>
              <a:t>的設備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畜牧場的溫度sensor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659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請試著把以下幾個資訊訂閱接收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/farm/temp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</a:t>
            </a:r>
            <a:r>
              <a:rPr lang="en-US" altLang="zh-TW" dirty="0" err="1" smtClean="0"/>
              <a:t>humi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/farm/CO2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317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Python程式來進行MQTT應用</a:t>
            </a:r>
            <a:r>
              <a:rPr lang="en-US" altLang="zh-TW" dirty="0"/>
              <a:t>:「</a:t>
            </a:r>
            <a:r>
              <a:rPr lang="en-US" altLang="zh-TW" dirty="0" smtClean="0"/>
              <a:t>03_mqtt.ipynb」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38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IoT物聯網資料的收集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492896"/>
            <a:ext cx="7694613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58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2276872"/>
            <a:ext cx="7627937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4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4" y="2348880"/>
            <a:ext cx="765651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0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士林電機的數位電錶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48" y="2780928"/>
            <a:ext cx="3168352" cy="308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8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電錶底層通訊方式</a:t>
            </a:r>
            <a:r>
              <a:rPr lang="zh-TW" altLang="en-US" dirty="0"/>
              <a:t> </a:t>
            </a:r>
            <a:r>
              <a:rPr lang="en-US" altLang="zh-TW" dirty="0" smtClean="0"/>
              <a:t>(04_meter.ipynb)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040"/>
            <a:ext cx="4665439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39" y="2132856"/>
            <a:ext cx="4087561" cy="27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79712" y="3429000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RPI3</a:t>
            </a:r>
            <a:endParaRPr lang="zh-TW" altLang="en-US" sz="32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489567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RPI4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0576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err="1" smtClean="0"/>
              <a:t>MQTT來收集電錶資訊</a:t>
            </a:r>
            <a:endParaRPr lang="en-US" altLang="zh-TW" dirty="0" smtClean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/farm/v1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/farm/a1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/farm/v2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/farm/a2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/farm/v3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/farm/a3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malo</a:t>
            </a:r>
            <a:r>
              <a:rPr lang="en-US" altLang="zh-TW" dirty="0"/>
              <a:t>/farm/</a:t>
            </a:r>
            <a:r>
              <a:rPr lang="en-US" altLang="zh-TW" dirty="0" err="1"/>
              <a:t>total_e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756393"/>
            <a:ext cx="1227709" cy="140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42" y="4941168"/>
            <a:ext cx="1061874" cy="103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>
            <a:endCxn id="5" idx="1"/>
          </p:cNvCxnSpPr>
          <p:nvPr/>
        </p:nvCxnSpPr>
        <p:spPr>
          <a:xfrm>
            <a:off x="1248526" y="5458391"/>
            <a:ext cx="60541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9512" y="4756393"/>
            <a:ext cx="1152128" cy="140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電力總盤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958472" y="5445224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061713" y="614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電錶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16530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MQTT閘道器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046704" y="5445224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114786" y="5453583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028384" y="4725144"/>
            <a:ext cx="1008112" cy="140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訂閱者</a:t>
            </a:r>
            <a:endParaRPr lang="zh-TW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4" y="4897560"/>
            <a:ext cx="1140635" cy="105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173573" y="614208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Broker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999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IoT物聯網設備的控制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90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燈控器介紹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73522"/>
            <a:ext cx="2731000" cy="289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11" y="2912366"/>
            <a:ext cx="2577828" cy="30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5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燈控器介紹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90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39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使用通訊的方式控制燈泡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控器的</a:t>
            </a:r>
            <a:r>
              <a:rPr lang="en-US" altLang="zh-TW" dirty="0" err="1" smtClean="0"/>
              <a:t>Modbus通訊</a:t>
            </a:r>
            <a:r>
              <a:rPr lang="en-US" altLang="zh-TW" dirty="0"/>
              <a:t> 「</a:t>
            </a:r>
            <a:r>
              <a:rPr lang="en-US" altLang="zh-TW" dirty="0" smtClean="0"/>
              <a:t>05_light_control.ipynb」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90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941167"/>
            <a:ext cx="1440354" cy="90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169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使用通訊的方式控制燈泡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MQTT控制</a:t>
            </a:r>
            <a:r>
              <a:rPr lang="zh-TW" altLang="en-US" dirty="0" smtClean="0"/>
              <a:t>燈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9175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022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參考網站：</a:t>
            </a:r>
            <a:r>
              <a:rPr lang="en-US" altLang="zh-TW" dirty="0">
                <a:hlinkClick r:id="rId2"/>
              </a:rPr>
              <a:t>https://nodered.org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以網頁型式，提供流程圖的圖像化的程式規畫</a:t>
            </a:r>
            <a:endParaRPr lang="en-US" altLang="zh-TW" dirty="0" smtClean="0"/>
          </a:p>
          <a:p>
            <a:r>
              <a:rPr lang="zh-TW" altLang="en-US" dirty="0" smtClean="0"/>
              <a:t>組合各種功能的</a:t>
            </a:r>
            <a:r>
              <a:rPr lang="en-US" altLang="zh-TW" dirty="0" smtClean="0"/>
              <a:t>Node(</a:t>
            </a:r>
            <a:r>
              <a:rPr lang="en-US" altLang="zh-TW" dirty="0" err="1" smtClean="0"/>
              <a:t>節點</a:t>
            </a:r>
            <a:r>
              <a:rPr lang="en-US" altLang="zh-TW" dirty="0" smtClean="0"/>
              <a:t>)，</a:t>
            </a:r>
            <a:r>
              <a:rPr lang="en-US" altLang="zh-TW" dirty="0" err="1" smtClean="0"/>
              <a:t>讓使用者使用很少的程式碼，就可以進行IoT整合</a:t>
            </a:r>
            <a:endParaRPr lang="en-US" altLang="zh-TW" dirty="0" smtClean="0"/>
          </a:p>
          <a:p>
            <a:r>
              <a:rPr lang="zh-TW" altLang="en-US" dirty="0" smtClean="0"/>
              <a:t>底層以</a:t>
            </a:r>
            <a:r>
              <a:rPr lang="en-US" altLang="zh-TW" dirty="0" err="1" smtClean="0"/>
              <a:t>Node.js開發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71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bash </a:t>
            </a:r>
            <a:r>
              <a:rPr lang="en-US" altLang="zh-TW" dirty="0"/>
              <a:t>&lt;(curl -</a:t>
            </a:r>
            <a:r>
              <a:rPr lang="en-US" altLang="zh-TW" dirty="0" err="1"/>
              <a:t>sL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https://raw.githubusercontent.com/node-red/linux-installers/master/deb/update-nodejs-and-nodered</a:t>
            </a:r>
            <a:r>
              <a:rPr lang="en-US" altLang="zh-TW" dirty="0" smtClean="0"/>
              <a:t>)</a:t>
            </a:r>
          </a:p>
          <a:p>
            <a:pPr lvl="1"/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31997"/>
            <a:ext cx="6193532" cy="382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763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765707" cy="450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0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…</a:t>
            </a:r>
            <a:r>
              <a:rPr lang="en-US" altLang="zh-TW" dirty="0" err="1" smtClean="0"/>
              <a:t>也許吧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5301208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RPI400</a:t>
            </a:r>
            <a:endParaRPr lang="zh-TW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00808"/>
            <a:ext cx="3781416" cy="331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03057"/>
            <a:ext cx="20478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60725"/>
            <a:ext cx="19716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39552" y="4593003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 Zero</a:t>
            </a:r>
            <a:endParaRPr lang="zh-TW" altLang="en-US" sz="32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766830" y="4300615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 Pico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08953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808981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0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984776" cy="463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891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執行程式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4703281" cy="19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338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執行程式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5"/>
            <a:ext cx="6768752" cy="456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852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在電腦的</a:t>
            </a:r>
            <a:r>
              <a:rPr lang="en-US" altLang="zh-TW" dirty="0" err="1" smtClean="0"/>
              <a:t>chrome上輸入樹莓派的ip再加上NodeRED的</a:t>
            </a:r>
            <a:r>
              <a:rPr lang="en-US" altLang="zh-TW" dirty="0" smtClean="0"/>
              <a:t> 1880 port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6348"/>
            <a:ext cx="8280920" cy="432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450011" y="324433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01552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NodeRED應用-將電錶資訊視覺化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2" y="1844824"/>
            <a:ext cx="307657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94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endParaRPr lang="en-US" altLang="zh-TW" dirty="0" smtClean="0"/>
          </a:p>
          <a:p>
            <a:r>
              <a:rPr lang="zh-TW" altLang="en-US" dirty="0" smtClean="0"/>
              <a:t>樹莓派基金會所開發</a:t>
            </a:r>
            <a:endParaRPr lang="en-US" altLang="zh-TW" dirty="0" smtClean="0"/>
          </a:p>
          <a:p>
            <a:r>
              <a:rPr lang="zh-TW" altLang="en-US" dirty="0" smtClean="0"/>
              <a:t>以低價的單板電腦硬體來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促進學校電腦科學教育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SD卡搭載作業系統</a:t>
            </a:r>
            <a:r>
              <a:rPr lang="en-US" altLang="zh-TW" dirty="0"/>
              <a:t> - Raspberry Pi </a:t>
            </a:r>
            <a:r>
              <a:rPr lang="en-US" altLang="zh-TW" dirty="0" smtClean="0"/>
              <a:t>OS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參考連結 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參考連結</a:t>
            </a:r>
            <a:r>
              <a:rPr lang="en-US" altLang="zh-TW" dirty="0" smtClean="0"/>
              <a:t>2(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0" y="1700808"/>
            <a:ext cx="270104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0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2018 Python</a:t>
            </a:r>
            <a:r>
              <a:rPr lang="zh-TW" altLang="en-US" dirty="0"/>
              <a:t>工業</a:t>
            </a:r>
            <a:r>
              <a:rPr lang="en-US" altLang="zh-TW" dirty="0"/>
              <a:t>4.0 - </a:t>
            </a:r>
            <a:r>
              <a:rPr lang="zh-TW" altLang="en-US" dirty="0"/>
              <a:t>工廠監控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</p:txBody>
      </p:sp>
      <p:pic>
        <p:nvPicPr>
          <p:cNvPr id="3074" name="Picture 2" descr="Scada_std_anim_no_la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61" y="3429000"/>
            <a:ext cx="4464496" cy="31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C_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3904184" cy="16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6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15" y="5980612"/>
            <a:ext cx="1170408" cy="73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2021 Python </a:t>
            </a:r>
            <a:r>
              <a:rPr lang="zh-TW" altLang="en-US" dirty="0"/>
              <a:t>做太陽能發電監控</a:t>
            </a:r>
            <a:endParaRPr lang="en-US" altLang="zh-TW" dirty="0" smtClean="0"/>
          </a:p>
        </p:txBody>
      </p:sp>
      <p:pic>
        <p:nvPicPr>
          <p:cNvPr id="25" name="Picture 2" descr="來源, 可供選擇的, 可再生, 可持續發展 的 免費圖庫相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71" y="2062809"/>
            <a:ext cx="3012831" cy="169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1860482" y="4152156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3037611" y="4130765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45" y="2062808"/>
            <a:ext cx="827336" cy="5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5" y="4318870"/>
            <a:ext cx="1062807" cy="9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4961979"/>
            <a:ext cx="2790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8" descr="在模型驅動的應用程式中使用儀表板和圖表追蹤進度- Power Apps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3" y="3098702"/>
            <a:ext cx="3829120" cy="18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接點 33"/>
          <p:cNvCxnSpPr/>
          <p:nvPr/>
        </p:nvCxnSpPr>
        <p:spPr>
          <a:xfrm>
            <a:off x="1112129" y="5741863"/>
            <a:ext cx="3067357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12129" y="5257453"/>
            <a:ext cx="0" cy="109041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2271460" y="5236062"/>
            <a:ext cx="0" cy="50580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3518175" y="5196656"/>
            <a:ext cx="0" cy="54637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090801" y="6347866"/>
            <a:ext cx="22239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4178802" y="3405809"/>
            <a:ext cx="684" cy="2337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462430" y="3584392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3518175" y="3570205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026645" y="6347866"/>
            <a:ext cx="245641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26" y="2804141"/>
            <a:ext cx="4572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4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工廠電力監控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809557" y="1452256"/>
            <a:ext cx="7226939" cy="5289112"/>
            <a:chOff x="873453" y="1452256"/>
            <a:chExt cx="7226939" cy="5289112"/>
          </a:xfrm>
        </p:grpSpPr>
        <p:cxnSp>
          <p:nvCxnSpPr>
            <p:cNvPr id="7" name="直線接點 6"/>
            <p:cNvCxnSpPr/>
            <p:nvPr/>
          </p:nvCxnSpPr>
          <p:spPr>
            <a:xfrm>
              <a:off x="3555747" y="6041009"/>
              <a:ext cx="3032477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3555747" y="6041009"/>
              <a:ext cx="2456413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" name="Picture 2" descr="SPM-3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6" t="13561" r="7561" b="12140"/>
            <a:stretch/>
          </p:blipFill>
          <p:spPr bwMode="auto">
            <a:xfrm>
              <a:off x="4752402" y="2425097"/>
              <a:ext cx="959662" cy="86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mart Factory Transformation for Water Hardware Production Line in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53" y="3531000"/>
              <a:ext cx="6722883" cy="3210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PM-8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15574" r="11695" b="13410"/>
            <a:stretch/>
          </p:blipFill>
          <p:spPr bwMode="auto">
            <a:xfrm>
              <a:off x="976390" y="2425098"/>
              <a:ext cx="998532" cy="89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PM-8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15574" r="11695" b="13410"/>
            <a:stretch/>
          </p:blipFill>
          <p:spPr bwMode="auto">
            <a:xfrm>
              <a:off x="2690212" y="2425099"/>
              <a:ext cx="998533" cy="89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直線接點 12"/>
            <p:cNvCxnSpPr/>
            <p:nvPr/>
          </p:nvCxnSpPr>
          <p:spPr>
            <a:xfrm>
              <a:off x="1475656" y="3286837"/>
              <a:ext cx="0" cy="18493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203848" y="3286837"/>
              <a:ext cx="0" cy="18493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5173968" y="3323971"/>
              <a:ext cx="0" cy="28337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1331640" y="2234856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3189478" y="2235454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5232233" y="2209328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331640" y="2234856"/>
              <a:ext cx="4680520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1452256"/>
              <a:ext cx="2592288" cy="49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038520"/>
              <a:ext cx="1738754" cy="109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4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2849</TotalTime>
  <Words>867</Words>
  <Application>Microsoft Office PowerPoint</Application>
  <PresentationFormat>如螢幕大小 (4:3)</PresentationFormat>
  <Paragraphs>189</Paragraphs>
  <Slides>55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中庸</vt:lpstr>
      <vt:lpstr>物聯網MQTT應用     -以樹莓派為例</vt:lpstr>
      <vt:lpstr>講者介紹</vt:lpstr>
      <vt:lpstr>樹莓派介紹</vt:lpstr>
      <vt:lpstr>樹莓派介紹-何謂樹莓派</vt:lpstr>
      <vt:lpstr>樹莓派介紹-何謂樹莓派</vt:lpstr>
      <vt:lpstr>樹莓派介紹-何謂樹莓派</vt:lpstr>
      <vt:lpstr>樹莓派介紹-於IoT的應用方式</vt:lpstr>
      <vt:lpstr>樹莓派介紹-於IoT的應用方式</vt:lpstr>
      <vt:lpstr>樹莓派介紹-於IoT的應用方式</vt:lpstr>
      <vt:lpstr>樹莓派介紹-於IoT的應用方式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Python語言應用</vt:lpstr>
      <vt:lpstr>Python語言應用-環境設定</vt:lpstr>
      <vt:lpstr>Python語言應用-環境設定</vt:lpstr>
      <vt:lpstr>Python語言應用-環境設定</vt:lpstr>
      <vt:lpstr>Python語言應用-環境設定</vt:lpstr>
      <vt:lpstr>MQTT應用</vt:lpstr>
      <vt:lpstr>MQTT應用-何謂MQTT</vt:lpstr>
      <vt:lpstr>MQTT應用-MQTT工具介紹</vt:lpstr>
      <vt:lpstr>MQTT應用-發佈訊息  控制燈</vt:lpstr>
      <vt:lpstr>MQTT應用-訂閱訊息  溫度</vt:lpstr>
      <vt:lpstr>MQTT應用-練習</vt:lpstr>
      <vt:lpstr>MQTT應用</vt:lpstr>
      <vt:lpstr>IoT物聯網資料的收集</vt:lpstr>
      <vt:lpstr>智慧樓宇應用介紹</vt:lpstr>
      <vt:lpstr>智慧樓宇應用介紹</vt:lpstr>
      <vt:lpstr>智慧樓宇應用介紹</vt:lpstr>
      <vt:lpstr>數位電錶介紹</vt:lpstr>
      <vt:lpstr>數位電錶介紹</vt:lpstr>
      <vt:lpstr>數位電錶介紹</vt:lpstr>
      <vt:lpstr>IoT物聯網設備的控制</vt:lpstr>
      <vt:lpstr>燈控器介紹</vt:lpstr>
      <vt:lpstr>燈控器介紹</vt:lpstr>
      <vt:lpstr>使用通訊的方式控制燈泡</vt:lpstr>
      <vt:lpstr>使用通訊的方式控制燈泡</vt:lpstr>
      <vt:lpstr>NodeRED應用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NodeRED應用-將電錶資訊視覺化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物聯網MQTT應用     -以樹莓派為例</dc:title>
  <dc:creator>malo</dc:creator>
  <cp:lastModifiedBy>malo</cp:lastModifiedBy>
  <cp:revision>61</cp:revision>
  <dcterms:created xsi:type="dcterms:W3CDTF">2023-10-20T23:29:27Z</dcterms:created>
  <dcterms:modified xsi:type="dcterms:W3CDTF">2023-10-23T15:21:33Z</dcterms:modified>
</cp:coreProperties>
</file>